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81" r:id="rId4"/>
    <p:sldId id="290" r:id="rId5"/>
    <p:sldId id="288" r:id="rId6"/>
    <p:sldId id="285" r:id="rId7"/>
    <p:sldId id="291" r:id="rId8"/>
    <p:sldId id="286" r:id="rId9"/>
    <p:sldId id="289" r:id="rId10"/>
    <p:sldId id="274" r:id="rId11"/>
    <p:sldId id="287" r:id="rId1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áral Jaroslav (165612)" initials="PJ(" lastIdx="28" clrIdx="0">
    <p:extLst/>
  </p:cmAuthor>
  <p:cmAuthor id="2" name="Petr" initials="P" lastIdx="6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65" autoAdjust="0"/>
    <p:restoredTop sz="94660"/>
  </p:normalViewPr>
  <p:slideViewPr>
    <p:cSldViewPr snapToGrid="0">
      <p:cViewPr>
        <p:scale>
          <a:sx n="120" d="100"/>
          <a:sy n="120" d="100"/>
        </p:scale>
        <p:origin x="-222" y="-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B219-910E-4666-B002-E41B1DC92A22}" type="datetimeFigureOut">
              <a:rPr lang="cs-CZ" smtClean="0"/>
              <a:pPr/>
              <a:t>19.02.2019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53B69-A1B7-4073-8A9F-97B29F8F133D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62568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B219-910E-4666-B002-E41B1DC92A22}" type="datetimeFigureOut">
              <a:rPr lang="cs-CZ" smtClean="0"/>
              <a:pPr/>
              <a:t>19.02.2019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53B69-A1B7-4073-8A9F-97B29F8F133D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3063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B219-910E-4666-B002-E41B1DC92A22}" type="datetimeFigureOut">
              <a:rPr lang="cs-CZ" smtClean="0"/>
              <a:pPr/>
              <a:t>19.02.2019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53B69-A1B7-4073-8A9F-97B29F8F133D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1092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B219-910E-4666-B002-E41B1DC92A22}" type="datetimeFigureOut">
              <a:rPr lang="cs-CZ" smtClean="0"/>
              <a:pPr/>
              <a:t>19.02.2019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53B69-A1B7-4073-8A9F-97B29F8F133D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6135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B219-910E-4666-B002-E41B1DC92A22}" type="datetimeFigureOut">
              <a:rPr lang="cs-CZ" smtClean="0"/>
              <a:pPr/>
              <a:t>19.02.2019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53B69-A1B7-4073-8A9F-97B29F8F133D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2001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B219-910E-4666-B002-E41B1DC92A22}" type="datetimeFigureOut">
              <a:rPr lang="cs-CZ" smtClean="0"/>
              <a:pPr/>
              <a:t>19.02.2019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53B69-A1B7-4073-8A9F-97B29F8F133D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49553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B219-910E-4666-B002-E41B1DC92A22}" type="datetimeFigureOut">
              <a:rPr lang="cs-CZ" smtClean="0"/>
              <a:pPr/>
              <a:t>19.02.2019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53B69-A1B7-4073-8A9F-97B29F8F133D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93457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B219-910E-4666-B002-E41B1DC92A22}" type="datetimeFigureOut">
              <a:rPr lang="cs-CZ" smtClean="0"/>
              <a:pPr/>
              <a:t>19.02.2019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53B69-A1B7-4073-8A9F-97B29F8F133D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95274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B219-910E-4666-B002-E41B1DC92A22}" type="datetimeFigureOut">
              <a:rPr lang="cs-CZ" smtClean="0"/>
              <a:pPr/>
              <a:t>19.02.2019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53B69-A1B7-4073-8A9F-97B29F8F133D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67972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B219-910E-4666-B002-E41B1DC92A22}" type="datetimeFigureOut">
              <a:rPr lang="cs-CZ" smtClean="0"/>
              <a:pPr/>
              <a:t>19.02.2019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53B69-A1B7-4073-8A9F-97B29F8F133D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922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AB219-910E-4666-B002-E41B1DC92A22}" type="datetimeFigureOut">
              <a:rPr lang="cs-CZ" smtClean="0"/>
              <a:pPr/>
              <a:t>19.02.2019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F53B69-A1B7-4073-8A9F-97B29F8F133D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90827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AB219-910E-4666-B002-E41B1DC92A22}" type="datetimeFigureOut">
              <a:rPr lang="cs-CZ" smtClean="0"/>
              <a:pPr/>
              <a:t>19.02.2019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F53B69-A1B7-4073-8A9F-97B29F8F133D}" type="slidenum">
              <a:rPr lang="cs-CZ" smtClean="0"/>
              <a:pPr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7709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2127599"/>
            <a:ext cx="9144000" cy="2387600"/>
          </a:xfrm>
        </p:spPr>
        <p:txBody>
          <a:bodyPr/>
          <a:lstStyle/>
          <a:p>
            <a: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Inteligentní tavná pistole</a:t>
            </a:r>
            <a:br>
              <a:rPr lang="cs-CZ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cs-CZ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42054" y="4719158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cs-CZ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Martin </a:t>
            </a:r>
            <a:r>
              <a:rPr lang="cs-CZ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Kousal</a:t>
            </a:r>
            <a:endParaRPr lang="cs-CZ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cs-CZ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cs-CZ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SPŠ </a:t>
            </a:r>
            <a:r>
              <a:rPr lang="cs-CZ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 VOŠ Brno, Sokolská, </a:t>
            </a:r>
            <a:r>
              <a:rPr lang="cs-CZ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příspěvková organizace</a:t>
            </a:r>
            <a:endParaRPr lang="cs-CZ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1800837" y="671119"/>
            <a:ext cx="85903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Středoškolská odborná činnost</a:t>
            </a:r>
          </a:p>
        </p:txBody>
      </p:sp>
    </p:spTree>
    <p:extLst>
      <p:ext uri="{BB962C8B-B14F-4D97-AF65-F5344CB8AC3E}">
        <p14:creationId xmlns:p14="http://schemas.microsoft.com/office/powerpoint/2010/main" val="258660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8748" y="0"/>
            <a:ext cx="10515600" cy="1267097"/>
          </a:xfrm>
        </p:spPr>
        <p:txBody>
          <a:bodyPr/>
          <a:lstStyle/>
          <a:p>
            <a:pPr algn="ctr"/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Splnění cíle</a:t>
            </a: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762000" y="2271661"/>
            <a:ext cx="10515600" cy="3136669"/>
          </a:xfrm>
        </p:spPr>
        <p:txBody>
          <a:bodyPr>
            <a:normAutofit/>
          </a:bodyPr>
          <a:lstStyle/>
          <a:p>
            <a:r>
              <a:rPr lang="cs-CZ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Zvýšení rychlosti</a:t>
            </a:r>
            <a:endParaRPr lang="cs-CZ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s-CZ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Větší uživatelský komfort</a:t>
            </a:r>
            <a:endParaRPr lang="cs-CZ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s-CZ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Nastavení dávkování a teploty</a:t>
            </a:r>
          </a:p>
          <a:p>
            <a:r>
              <a:rPr lang="cs-CZ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Přehled informací na displeji</a:t>
            </a:r>
          </a:p>
          <a:p>
            <a:r>
              <a:rPr lang="cs-CZ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Výrazné zjednodušení </a:t>
            </a:r>
            <a:r>
              <a:rPr lang="cs-CZ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práce</a:t>
            </a:r>
          </a:p>
          <a:p>
            <a:r>
              <a:rPr lang="cs-CZ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Zmenšení rozměrů</a:t>
            </a:r>
          </a:p>
          <a:p>
            <a:endParaRPr lang="cs-CZ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cs-CZ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ástupný symbol pro číslo snímku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ADC9E7-A7AE-45A2-ABE2-D8EAAF864B97}" type="slidenum">
              <a:rPr lang="cs-CZ" smtClean="0"/>
              <a:pPr/>
              <a:t>10</a:t>
            </a:fld>
            <a:endParaRPr lang="cs-CZ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6956949" y="1622229"/>
            <a:ext cx="5410424" cy="4057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42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ástupný symbol pro číslo snímku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ADC9E7-A7AE-45A2-ABE2-D8EAAF864B97}" type="slidenum">
              <a:rPr lang="cs-CZ" smtClean="0"/>
              <a:pPr/>
              <a:t>11</a:t>
            </a:fld>
            <a:endParaRPr lang="cs-CZ"/>
          </a:p>
        </p:txBody>
      </p:sp>
      <p:pic>
        <p:nvPicPr>
          <p:cNvPr id="6" name="Picture 2" descr="Výsledek obrázku pro robotárn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171" y="4911285"/>
            <a:ext cx="3221288" cy="74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Nadpis 1"/>
          <p:cNvSpPr txBox="1">
            <a:spLocks/>
          </p:cNvSpPr>
          <p:nvPr/>
        </p:nvSpPr>
        <p:spPr>
          <a:xfrm>
            <a:off x="-71367" y="1149576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cs-CZ" dirty="0">
                <a:latin typeface="Arial" panose="020B0604020202020204" pitchFamily="34" charset="0"/>
                <a:cs typeface="Arial" panose="020B0604020202020204" pitchFamily="34" charset="0"/>
              </a:rPr>
              <a:t>Děkuji za pozornost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722" y="4911285"/>
            <a:ext cx="4352387" cy="87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298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949934" y="447980"/>
            <a:ext cx="5788549" cy="1138206"/>
          </a:xfrm>
        </p:spPr>
        <p:txBody>
          <a:bodyPr>
            <a:noAutofit/>
          </a:bodyPr>
          <a:lstStyle/>
          <a:p>
            <a:pPr algn="ctr"/>
            <a:r>
              <a:rPr lang="cs-CZ" sz="5400" dirty="0"/>
              <a:t>Cíl práce</a:t>
            </a:r>
          </a:p>
        </p:txBody>
      </p:sp>
      <p:pic>
        <p:nvPicPr>
          <p:cNvPr id="3" name="Picture 2" descr="C:\Users\Martin\Downloads\Fotky_stazene_aplikaci_AirDroid\IMG_20180214_1039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38" y="1668861"/>
            <a:ext cx="4138863" cy="310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8297" y="2654822"/>
            <a:ext cx="4583242" cy="3437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Šipka doprava 6"/>
          <p:cNvSpPr/>
          <p:nvPr/>
        </p:nvSpPr>
        <p:spPr>
          <a:xfrm rot="1901026">
            <a:off x="4738422" y="2680069"/>
            <a:ext cx="2201051" cy="1578634"/>
          </a:xfrm>
          <a:prstGeom prst="righ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2785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8748" y="0"/>
            <a:ext cx="10515600" cy="1267097"/>
          </a:xfrm>
        </p:spPr>
        <p:txBody>
          <a:bodyPr/>
          <a:lstStyle/>
          <a:p>
            <a:pPr algn="ctr"/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Základní komponenty</a:t>
            </a: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762000" y="1412920"/>
            <a:ext cx="10515600" cy="3136669"/>
          </a:xfrm>
        </p:spPr>
        <p:txBody>
          <a:bodyPr>
            <a:normAutofit/>
          </a:bodyPr>
          <a:lstStyle/>
          <a:p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ástupný symbol pro číslo snímku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ADC9E7-A7AE-45A2-ABE2-D8EAAF864B97}" type="slidenum">
              <a:rPr lang="cs-CZ" smtClean="0"/>
              <a:pPr/>
              <a:t>3</a:t>
            </a:fld>
            <a:endParaRPr lang="cs-CZ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2591256" y="1414130"/>
            <a:ext cx="6433682" cy="482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Přímá spojnice se šipkou 6"/>
          <p:cNvCxnSpPr/>
          <p:nvPr/>
        </p:nvCxnSpPr>
        <p:spPr>
          <a:xfrm flipV="1">
            <a:off x="2126766" y="4909066"/>
            <a:ext cx="4099105" cy="44974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ovéPole 8"/>
          <p:cNvSpPr txBox="1"/>
          <p:nvPr/>
        </p:nvSpPr>
        <p:spPr>
          <a:xfrm>
            <a:off x="691117" y="5138333"/>
            <a:ext cx="143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Ohřev lepidla</a:t>
            </a:r>
            <a:endParaRPr lang="cs-CZ" dirty="0"/>
          </a:p>
        </p:txBody>
      </p:sp>
      <p:cxnSp>
        <p:nvCxnSpPr>
          <p:cNvPr id="11" name="Přímá spojnice se šipkou 10"/>
          <p:cNvCxnSpPr/>
          <p:nvPr/>
        </p:nvCxnSpPr>
        <p:spPr>
          <a:xfrm flipH="1" flipV="1">
            <a:off x="6663193" y="5025224"/>
            <a:ext cx="2714724" cy="95027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ovéPole 13"/>
          <p:cNvSpPr txBox="1"/>
          <p:nvPr/>
        </p:nvSpPr>
        <p:spPr>
          <a:xfrm>
            <a:off x="9466521" y="5790832"/>
            <a:ext cx="1440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Teplotní čidlo</a:t>
            </a:r>
            <a:endParaRPr lang="cs-CZ" dirty="0"/>
          </a:p>
        </p:txBody>
      </p:sp>
      <p:cxnSp>
        <p:nvCxnSpPr>
          <p:cNvPr id="16" name="Přímá spojnice se šipkou 15"/>
          <p:cNvCxnSpPr/>
          <p:nvPr/>
        </p:nvCxnSpPr>
        <p:spPr>
          <a:xfrm flipH="1" flipV="1">
            <a:off x="7521934" y="2957885"/>
            <a:ext cx="2954935" cy="782043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Přímá spojnice se šipkou 16"/>
          <p:cNvCxnSpPr>
            <a:stCxn id="19" idx="1"/>
          </p:cNvCxnSpPr>
          <p:nvPr/>
        </p:nvCxnSpPr>
        <p:spPr>
          <a:xfrm flipH="1" flipV="1">
            <a:off x="7354957" y="4142630"/>
            <a:ext cx="2422966" cy="81103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ovéPole 18"/>
          <p:cNvSpPr txBox="1"/>
          <p:nvPr/>
        </p:nvSpPr>
        <p:spPr>
          <a:xfrm>
            <a:off x="9777923" y="4769001"/>
            <a:ext cx="885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Motory</a:t>
            </a:r>
            <a:endParaRPr lang="cs-CZ" dirty="0"/>
          </a:p>
        </p:txBody>
      </p:sp>
      <p:sp>
        <p:nvSpPr>
          <p:cNvPr id="21" name="TextovéPole 20"/>
          <p:cNvSpPr txBox="1"/>
          <p:nvPr/>
        </p:nvSpPr>
        <p:spPr>
          <a:xfrm>
            <a:off x="10592570" y="3541012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Displej</a:t>
            </a:r>
            <a:endParaRPr lang="cs-CZ" dirty="0"/>
          </a:p>
        </p:txBody>
      </p:sp>
      <p:cxnSp>
        <p:nvCxnSpPr>
          <p:cNvPr id="22" name="Přímá spojnice se šipkou 21"/>
          <p:cNvCxnSpPr/>
          <p:nvPr/>
        </p:nvCxnSpPr>
        <p:spPr>
          <a:xfrm flipV="1">
            <a:off x="2303160" y="3328999"/>
            <a:ext cx="1251073" cy="21201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ovéPole 24"/>
          <p:cNvSpPr txBox="1"/>
          <p:nvPr/>
        </p:nvSpPr>
        <p:spPr>
          <a:xfrm>
            <a:off x="514722" y="3328999"/>
            <a:ext cx="178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Řídící elektronika</a:t>
            </a:r>
            <a:endParaRPr lang="cs-CZ" dirty="0"/>
          </a:p>
        </p:txBody>
      </p:sp>
      <p:sp>
        <p:nvSpPr>
          <p:cNvPr id="27" name="TextovéPole 26"/>
          <p:cNvSpPr txBox="1"/>
          <p:nvPr/>
        </p:nvSpPr>
        <p:spPr>
          <a:xfrm>
            <a:off x="514722" y="4142630"/>
            <a:ext cx="1435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Posun lepidla</a:t>
            </a:r>
            <a:endParaRPr lang="cs-CZ" dirty="0"/>
          </a:p>
        </p:txBody>
      </p:sp>
      <p:cxnSp>
        <p:nvCxnSpPr>
          <p:cNvPr id="29" name="Přímá spojnice se šipkou 28"/>
          <p:cNvCxnSpPr/>
          <p:nvPr/>
        </p:nvCxnSpPr>
        <p:spPr>
          <a:xfrm flipV="1">
            <a:off x="1936636" y="3641697"/>
            <a:ext cx="3343030" cy="712947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42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19223" y="0"/>
            <a:ext cx="10515600" cy="1267097"/>
          </a:xfrm>
        </p:spPr>
        <p:txBody>
          <a:bodyPr/>
          <a:lstStyle/>
          <a:p>
            <a:pPr algn="ctr"/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Blokové schéma</a:t>
            </a: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ástupný symbol pro číslo snímku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ADC9E7-A7AE-45A2-ABE2-D8EAAF864B97}" type="slidenum">
              <a:rPr lang="cs-CZ" smtClean="0"/>
              <a:pPr/>
              <a:t>4</a:t>
            </a:fld>
            <a:endParaRPr lang="cs-CZ"/>
          </a:p>
        </p:txBody>
      </p:sp>
      <p:pic>
        <p:nvPicPr>
          <p:cNvPr id="8215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0174" y="1269000"/>
            <a:ext cx="6451653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81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8748" y="0"/>
            <a:ext cx="10515600" cy="1267097"/>
          </a:xfrm>
        </p:spPr>
        <p:txBody>
          <a:bodyPr/>
          <a:lstStyle/>
          <a:p>
            <a:pPr algn="ctr"/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Řídící mikrokontrolér – </a:t>
            </a:r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ESP-WROOM32</a:t>
            </a: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379906" y="1936235"/>
            <a:ext cx="58249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 smtClean="0"/>
              <a:t>Hlavní výhody: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400" dirty="0" smtClean="0"/>
              <a:t>Wi-Fi + </a:t>
            </a:r>
            <a:r>
              <a:rPr lang="cs-CZ" sz="2400" dirty="0" err="1" smtClean="0"/>
              <a:t>Bluetooth</a:t>
            </a:r>
            <a:endParaRPr lang="cs-CZ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400" dirty="0" smtClean="0"/>
              <a:t>Vysoký výkon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smtClean="0"/>
              <a:t>Podpora velkého </a:t>
            </a:r>
            <a:r>
              <a:rPr lang="cs-CZ" sz="2400" dirty="0" smtClean="0"/>
              <a:t>množství sběrnic </a:t>
            </a:r>
            <a:r>
              <a:rPr lang="cs-CZ" sz="2400" dirty="0" smtClean="0"/>
              <a:t>periferií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smtClean="0"/>
              <a:t>Nízká </a:t>
            </a:r>
            <a:r>
              <a:rPr lang="cs-CZ" sz="2400" dirty="0" smtClean="0"/>
              <a:t>cena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cs-CZ" sz="2400" dirty="0" smtClean="0"/>
              <a:t>Malé rozměry</a:t>
            </a:r>
            <a:endParaRPr lang="cs-CZ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456" y="1429688"/>
            <a:ext cx="5423866" cy="4700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754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8748" y="0"/>
            <a:ext cx="10515600" cy="1267097"/>
          </a:xfrm>
        </p:spPr>
        <p:txBody>
          <a:bodyPr/>
          <a:lstStyle/>
          <a:p>
            <a:pPr algn="ctr"/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Měření teploty</a:t>
            </a: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ástupný symbol pro číslo snímku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ADC9E7-A7AE-45A2-ABE2-D8EAAF864B97}" type="slidenum">
              <a:rPr lang="cs-CZ" smtClean="0"/>
              <a:pPr/>
              <a:t>6</a:t>
            </a:fld>
            <a:endParaRPr lang="cs-CZ"/>
          </a:p>
        </p:txBody>
      </p:sp>
      <p:pic>
        <p:nvPicPr>
          <p:cNvPr id="5122" name="Picture 2" descr="Platinové teplotní čidlo PT1000 - 1000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886384">
            <a:off x="7588996" y="1362700"/>
            <a:ext cx="3048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ovéPole 3"/>
          <p:cNvSpPr txBox="1"/>
          <p:nvPr/>
        </p:nvSpPr>
        <p:spPr>
          <a:xfrm>
            <a:off x="9681857" y="3887009"/>
            <a:ext cx="11146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 smtClean="0"/>
              <a:t>PT1000</a:t>
            </a:r>
          </a:p>
          <a:p>
            <a:endParaRPr lang="cs-CZ" sz="2400" dirty="0"/>
          </a:p>
        </p:txBody>
      </p:sp>
      <p:sp>
        <p:nvSpPr>
          <p:cNvPr id="6" name="TextovéPole 5"/>
          <p:cNvSpPr txBox="1"/>
          <p:nvPr/>
        </p:nvSpPr>
        <p:spPr>
          <a:xfrm>
            <a:off x="755281" y="1371230"/>
            <a:ext cx="4412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Zapojení obvodu pro měření:</a:t>
            </a:r>
            <a:endParaRPr lang="cs-CZ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706" y="2056312"/>
            <a:ext cx="2910799" cy="3534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748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Martin\Desktop\temp\board_al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926371" y="1807046"/>
            <a:ext cx="6021788" cy="451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8748" y="0"/>
            <a:ext cx="10515600" cy="1267097"/>
          </a:xfrm>
        </p:spPr>
        <p:txBody>
          <a:bodyPr/>
          <a:lstStyle/>
          <a:p>
            <a:pPr algn="ctr"/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Návrh a výroba DPS</a:t>
            </a: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ástupný symbol pro číslo snímku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ADC9E7-A7AE-45A2-ABE2-D8EAAF864B97}" type="slidenum">
              <a:rPr lang="cs-CZ" smtClean="0"/>
              <a:pPr/>
              <a:t>7</a:t>
            </a:fld>
            <a:endParaRPr lang="cs-CZ"/>
          </a:p>
        </p:txBody>
      </p:sp>
      <p:sp>
        <p:nvSpPr>
          <p:cNvPr id="4" name="TextovéPole 3"/>
          <p:cNvSpPr txBox="1"/>
          <p:nvPr/>
        </p:nvSpPr>
        <p:spPr>
          <a:xfrm>
            <a:off x="7980278" y="1054322"/>
            <a:ext cx="20665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Osazené DPS</a:t>
            </a:r>
            <a:endParaRPr lang="cs-CZ" sz="2800" dirty="0" smtClean="0"/>
          </a:p>
          <a:p>
            <a:endParaRPr lang="cs-CZ" sz="2800" dirty="0"/>
          </a:p>
        </p:txBody>
      </p:sp>
      <p:sp>
        <p:nvSpPr>
          <p:cNvPr id="6" name="TextovéPole 5"/>
          <p:cNvSpPr txBox="1"/>
          <p:nvPr/>
        </p:nvSpPr>
        <p:spPr>
          <a:xfrm>
            <a:off x="810940" y="1054323"/>
            <a:ext cx="2045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800" dirty="0" smtClean="0"/>
              <a:t>DPS z výroby</a:t>
            </a:r>
            <a:endParaRPr lang="cs-CZ" sz="2800" dirty="0"/>
          </a:p>
        </p:txBody>
      </p:sp>
      <p:pic>
        <p:nvPicPr>
          <p:cNvPr id="5123" name="Picture 3" descr="C:\Users\Martin\Desktop\temp\board_0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" t="12500" r="18750" b="11875"/>
          <a:stretch/>
        </p:blipFill>
        <p:spPr bwMode="auto">
          <a:xfrm>
            <a:off x="974166" y="1506951"/>
            <a:ext cx="3953512" cy="511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19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8748" y="0"/>
            <a:ext cx="10515600" cy="1267097"/>
          </a:xfrm>
        </p:spPr>
        <p:txBody>
          <a:bodyPr/>
          <a:lstStyle/>
          <a:p>
            <a:pPr algn="ctr"/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Vytlačování lepidla</a:t>
            </a: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ástupný symbol pro číslo snímku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ADC9E7-A7AE-45A2-ABE2-D8EAAF864B97}" type="slidenum">
              <a:rPr lang="cs-CZ" smtClean="0"/>
              <a:pPr/>
              <a:t>8</a:t>
            </a:fld>
            <a:endParaRPr lang="cs-CZ"/>
          </a:p>
        </p:txBody>
      </p:sp>
      <p:pic>
        <p:nvPicPr>
          <p:cNvPr id="6146" name="Picture 2" descr="Foto - Stejnosměrný motor s převodovkou DC 6V 30 RPM N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181726" y="1681161"/>
            <a:ext cx="4857750" cy="485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ovéPole 5"/>
          <p:cNvSpPr txBox="1"/>
          <p:nvPr/>
        </p:nvSpPr>
        <p:spPr>
          <a:xfrm>
            <a:off x="7564385" y="1349998"/>
            <a:ext cx="209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 smtClean="0"/>
              <a:t>Použité </a:t>
            </a:r>
            <a:r>
              <a:rPr lang="cs-CZ" sz="2400" dirty="0" smtClean="0"/>
              <a:t>motory</a:t>
            </a:r>
            <a:endParaRPr lang="cs-CZ" sz="2400" dirty="0"/>
          </a:p>
        </p:txBody>
      </p:sp>
      <p:pic>
        <p:nvPicPr>
          <p:cNvPr id="6150" name="Picture 6" descr="http://merkur.kreteni.cz/_img/kolecka/46_mosa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27031" y="2242013"/>
            <a:ext cx="2942902" cy="302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ovéPole 9"/>
          <p:cNvSpPr txBox="1"/>
          <p:nvPr/>
        </p:nvSpPr>
        <p:spPr>
          <a:xfrm>
            <a:off x="1142512" y="1349998"/>
            <a:ext cx="3111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dirty="0" smtClean="0"/>
              <a:t>Pastorek na vytlačování</a:t>
            </a: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912814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28748" y="0"/>
            <a:ext cx="10515600" cy="1267097"/>
          </a:xfrm>
        </p:spPr>
        <p:txBody>
          <a:bodyPr/>
          <a:lstStyle/>
          <a:p>
            <a:pPr algn="ctr"/>
            <a:r>
              <a:rPr lang="cs-CZ" dirty="0" smtClean="0">
                <a:latin typeface="Arial" panose="020B0604020202020204" pitchFamily="34" charset="0"/>
                <a:cs typeface="Arial" panose="020B0604020202020204" pitchFamily="34" charset="0"/>
              </a:rPr>
              <a:t>Obal pistole</a:t>
            </a:r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762000" y="1412920"/>
            <a:ext cx="10515600" cy="3136669"/>
          </a:xfrm>
        </p:spPr>
        <p:txBody>
          <a:bodyPr>
            <a:normAutofit/>
          </a:bodyPr>
          <a:lstStyle/>
          <a:p>
            <a:endParaRPr lang="cs-C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ástupný symbol pro číslo snímku 3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cs-CZ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FADC9E7-A7AE-45A2-ABE2-D8EAAF864B97}" type="slidenum">
              <a:rPr lang="cs-CZ" smtClean="0"/>
              <a:pPr/>
              <a:t>9</a:t>
            </a:fld>
            <a:endParaRPr lang="cs-CZ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52446" y="1196262"/>
            <a:ext cx="6689918" cy="501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00" y="900691"/>
            <a:ext cx="4425066" cy="5455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358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104</Words>
  <Application>Microsoft Office PowerPoint</Application>
  <PresentationFormat>Vlastní</PresentationFormat>
  <Paragraphs>48</Paragraphs>
  <Slides>11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2" baseType="lpstr">
      <vt:lpstr>Motiv Office</vt:lpstr>
      <vt:lpstr>Inteligentní tavná pistole </vt:lpstr>
      <vt:lpstr>Cíl práce</vt:lpstr>
      <vt:lpstr>Základní komponenty</vt:lpstr>
      <vt:lpstr>Blokové schéma</vt:lpstr>
      <vt:lpstr>Řídící mikrokontrolér – ESP-WROOM32</vt:lpstr>
      <vt:lpstr>Měření teploty</vt:lpstr>
      <vt:lpstr>Návrh a výroba DPS</vt:lpstr>
      <vt:lpstr>Vytlačování lepidla</vt:lpstr>
      <vt:lpstr>Obal pistole</vt:lpstr>
      <vt:lpstr>Splnění cíle</vt:lpstr>
      <vt:lpstr>Prezentace aplikace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Inteligentní tavná pistole </dc:title>
  <dc:creator>Martin</dc:creator>
  <cp:lastModifiedBy>Martin Kousal</cp:lastModifiedBy>
  <cp:revision>87</cp:revision>
  <dcterms:created xsi:type="dcterms:W3CDTF">2017-04-01T09:58:42Z</dcterms:created>
  <dcterms:modified xsi:type="dcterms:W3CDTF">2019-02-19T17:11:31Z</dcterms:modified>
</cp:coreProperties>
</file>